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9200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3350360" y="1808226"/>
            <a:ext cx="5650200" cy="916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350360" y="2724455"/>
            <a:ext cx="5650200" cy="6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 descr="E:\websites\free-power-point-templates\2012\logo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18306" y="2326213"/>
            <a:ext cx="1463700" cy="5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281425" y="281175"/>
            <a:ext cx="61083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ACC"/>
              </a:buClr>
              <a:buFont typeface="Calibri"/>
              <a:buNone/>
              <a:defRPr sz="3600" b="0" i="0" u="none" strike="noStrike" cap="none">
                <a:solidFill>
                  <a:srgbClr val="00AA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281425" y="1044701"/>
            <a:ext cx="6108300" cy="366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48965" y="433880"/>
            <a:ext cx="8246100" cy="6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002060"/>
              </a:buClr>
              <a:buFont typeface="Calibri"/>
              <a:buNone/>
              <a:defRPr sz="3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100" cy="35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01670" y="433880"/>
            <a:ext cx="8093400" cy="6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002060"/>
              </a:buClr>
              <a:buFont typeface="Calibri"/>
              <a:buNone/>
              <a:defRPr sz="3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36880" y="1641238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36880" y="2113635"/>
            <a:ext cx="4040100" cy="22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ctr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ctr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ctr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ctr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ctr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572001" y="1641238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572001" y="2113635"/>
            <a:ext cx="4041900" cy="22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ctr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ctr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ctr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ctr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ctr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9150" y="5213747"/>
            <a:ext cx="83895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1OLR39sKXnBcDktMklFMVpweXc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3350360" y="1808226"/>
            <a:ext cx="5650200" cy="916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Biometric Credit Card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3350360" y="2724455"/>
            <a:ext cx="5650200" cy="6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Ellen, Emma, Ida, Johannes, Mathias &amp; Thomas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48965" y="433880"/>
            <a:ext cx="8246100" cy="61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Questionnaires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4675"/>
            <a:ext cx="4035632" cy="2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769" y="1044675"/>
            <a:ext cx="3877225" cy="2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8600" y="3157575"/>
            <a:ext cx="3606876" cy="19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52662" y="240882"/>
            <a:ext cx="5625623" cy="4422557"/>
          </a:xfrm>
          <a:prstGeom prst="rect">
            <a:avLst/>
          </a:prstGeom>
          <a:solidFill>
            <a:schemeClr val="dk1">
              <a:alpha val="14901"/>
            </a:schemeClr>
          </a:solidFill>
          <a:ln w="127000" cap="sq" cmpd="thinThick">
            <a:solidFill>
              <a:schemeClr val="dk1">
                <a:alpha val="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 descr="Billedresultat for american expr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818" y="2951415"/>
            <a:ext cx="2210235" cy="221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Billedresultat for MAsterc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4814" y="230181"/>
            <a:ext cx="1904244" cy="131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Billedresultat for vis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7404" y="1991397"/>
            <a:ext cx="2806566" cy="90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16137" y="480197"/>
            <a:ext cx="5034855" cy="10087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CC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00AACC"/>
                </a:solidFill>
                <a:latin typeface="Calibri"/>
                <a:ea typeface="Calibri"/>
                <a:cs typeface="Calibri"/>
                <a:sym typeface="Calibri"/>
              </a:rPr>
              <a:t>Competitors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16135" y="1591321"/>
            <a:ext cx="5042359" cy="27201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Credit card companies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 a new and better product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 invention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Utterly different and unique thinking 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Creation of a new level of market and client segment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Equally competing 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commercials </a:t>
            </a:r>
          </a:p>
          <a:p>
            <a:pPr marL="400050" marR="0" lvl="0" indent="-28575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 descr="Relateret billede"/>
          <p:cNvPicPr preferRelativeResize="0"/>
          <p:nvPr/>
        </p:nvPicPr>
        <p:blipFill rotWithShape="1">
          <a:blip r:embed="rId3">
            <a:alphaModFix/>
          </a:blip>
          <a:srcRect l="20226" t="9091" r="6238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252663" y="240882"/>
            <a:ext cx="4301692" cy="4422557"/>
          </a:xfrm>
          <a:prstGeom prst="rect">
            <a:avLst/>
          </a:prstGeom>
          <a:solidFill>
            <a:schemeClr val="lt1">
              <a:alpha val="89803"/>
            </a:schemeClr>
          </a:solidFill>
          <a:ln w="127000" cap="sq" cmpd="thinThick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46103" y="480197"/>
            <a:ext cx="3915950" cy="10087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Economy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45582" y="1591322"/>
            <a:ext cx="3926618" cy="2829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Banks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card companies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companies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324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SWOT Analysis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670605" y="1293972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Strenghts: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1670605" y="1808225"/>
            <a:ext cx="4040188" cy="30298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way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new technologies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Fraud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brand/image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3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Oppertunities:</a:t>
            </a:r>
          </a:p>
          <a:p>
            <a:pPr marL="0" marR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2666"/>
              <a:buFont typeface="Noto Sans Symbols"/>
              <a:buChar char="❑"/>
            </a:pPr>
            <a:r>
              <a:rPr lang="en-US" sz="1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2666"/>
              <a:buFont typeface="Noto Sans Symbols"/>
              <a:buChar char="❑"/>
            </a:pPr>
            <a:r>
              <a:rPr lang="en-US" sz="1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worldwide safety system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2666"/>
              <a:buFont typeface="Noto Sans Symbols"/>
              <a:buChar char="❑"/>
            </a:pPr>
            <a:r>
              <a:rPr lang="en-US" sz="1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Improves the clientele 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98823"/>
              <a:buFont typeface="Arial"/>
              <a:buNone/>
            </a:pPr>
            <a:endParaRPr sz="167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3"/>
          </p:nvPr>
        </p:nvSpPr>
        <p:spPr>
          <a:xfrm>
            <a:off x="5041044" y="1293972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Weaknesses: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4"/>
          </p:nvPr>
        </p:nvSpPr>
        <p:spPr>
          <a:xfrm>
            <a:off x="5041044" y="1981309"/>
            <a:ext cx="4041775" cy="3029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Dysfunctional people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Threats: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failure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competitors and existing companies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43555" y="1802900"/>
            <a:ext cx="152705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143555" y="3640685"/>
            <a:ext cx="1642527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descr="Relateret billede"/>
          <p:cNvPicPr preferRelativeResize="0"/>
          <p:nvPr/>
        </p:nvPicPr>
        <p:blipFill rotWithShape="1">
          <a:blip r:embed="rId3">
            <a:alphaModFix/>
          </a:blip>
          <a:srcRect t="1119" r="9091" b="797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252663" y="240882"/>
            <a:ext cx="4301692" cy="4422557"/>
          </a:xfrm>
          <a:prstGeom prst="rect">
            <a:avLst/>
          </a:prstGeom>
          <a:solidFill>
            <a:schemeClr val="lt1">
              <a:alpha val="89803"/>
            </a:schemeClr>
          </a:solidFill>
          <a:ln w="127000" cap="sq" cmpd="thinThick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46103" y="480197"/>
            <a:ext cx="3915950" cy="10087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CC"/>
              </a:buClr>
              <a:buSzPct val="25000"/>
              <a:buFont typeface="Calibri"/>
              <a:buNone/>
            </a:pPr>
            <a:r>
              <a:rPr lang="en-US" sz="3000" b="0" i="0" u="none" strike="noStrike" cap="none">
                <a:solidFill>
                  <a:srgbClr val="00AACC"/>
                </a:solidFill>
                <a:latin typeface="Calibri"/>
                <a:ea typeface="Calibri"/>
                <a:cs typeface="Calibri"/>
                <a:sym typeface="Calibri"/>
              </a:rPr>
              <a:t>Future/international Perspectives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45582" y="1591322"/>
            <a:ext cx="3926618" cy="2829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when shopping online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system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CC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00AACC"/>
                </a:solidFill>
                <a:latin typeface="Calibri"/>
                <a:ea typeface="Calibri"/>
                <a:cs typeface="Calibri"/>
                <a:sym typeface="Calibri"/>
              </a:rPr>
              <a:t>Table of Contents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281425" y="1044701"/>
            <a:ext cx="6108200" cy="36637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Intro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Production/Idea/Campaign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Customer/Users/Target Group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SWOT Analysis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Future/International Perspectives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01007" y="227693"/>
            <a:ext cx="4301693" cy="4422557"/>
          </a:xfrm>
          <a:prstGeom prst="rect">
            <a:avLst/>
          </a:prstGeom>
          <a:solidFill>
            <a:schemeClr val="dk1">
              <a:alpha val="14901"/>
            </a:schemeClr>
          </a:solidFill>
          <a:ln w="127000" cap="sq" cmpd="thinThick">
            <a:solidFill>
              <a:schemeClr val="dk1">
                <a:alpha val="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 descr="https://lh3.googleusercontent.com/6jav087UCQ5zzgth6GenlN-MVbac2mmcW8wby3rPW-URweEAoeqG2Ecf7mN5YZre0Codvqe4FbMyqNBMZX8Sy-W9lgHh8sq0qq_HWNoOhR5LpU6ZDvxyfGdu5sHqMq6gB9bgHzl9Ic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031" y="1593300"/>
            <a:ext cx="4077600" cy="24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94448" y="480197"/>
            <a:ext cx="3915950" cy="10087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Short Intro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93927" y="1591322"/>
            <a:ext cx="3926617" cy="2829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Biometric Credit Card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Latest and newest technology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Fingerprint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 title="Genius.mp4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97930" y="433880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Parameter Mix – The Four P’s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 descr="Billedresultat for parametermi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3227" y="3042641"/>
            <a:ext cx="2025300" cy="2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https://lh3.googleusercontent.com/LDXKVE7hzYFm6T5Z9jsnD8RUZ5vE_63DDYW7bKuX7GHD33nwao6SnD0n9tR5hWuVziXsEciPjol0oB-3V7ApWlVMz32R6Yt-XfbLCIiIrm_1gdYFx7hzA0EFsVmiFMrHGBFieGXGr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3617" y="1495883"/>
            <a:ext cx="3054600" cy="3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Billedresultat for social medi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8232" y="1215974"/>
            <a:ext cx="2442900" cy="16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Billedresultat for NE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9540" y="3268069"/>
            <a:ext cx="5510352" cy="16457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CC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00AACC"/>
                </a:solidFill>
                <a:latin typeface="Calibri"/>
                <a:ea typeface="Calibri"/>
                <a:cs typeface="Calibri"/>
                <a:sym typeface="Calibri"/>
              </a:rPr>
              <a:t>Know How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281425" y="1044700"/>
            <a:ext cx="6108300" cy="366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NETS (Northern European Transaction Services)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to get in contact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 for further development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possible invention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invention in the near future 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281425" y="281175"/>
            <a:ext cx="61083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/>
              <a:t>Our attempts to reach out to NETS</a:t>
            </a:r>
          </a:p>
        </p:txBody>
      </p:sp>
      <p:pic>
        <p:nvPicPr>
          <p:cNvPr id="141" name="Shape 141" descr="Skærmbillede 2017-09-22 kl. 11.48.2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425" y="915875"/>
            <a:ext cx="3187876" cy="243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2" name="Shape 142" descr="Skærmbillede 2017-09-22 kl. 11.50.53.png"/>
          <p:cNvPicPr preferRelativeResize="0"/>
          <p:nvPr/>
        </p:nvPicPr>
        <p:blipFill rotWithShape="1">
          <a:blip r:embed="rId4">
            <a:alphaModFix/>
          </a:blip>
          <a:srcRect t="8742"/>
          <a:stretch/>
        </p:blipFill>
        <p:spPr>
          <a:xfrm>
            <a:off x="5377025" y="3300800"/>
            <a:ext cx="3538726" cy="16198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3" name="Shape 143" descr="Skærmbillede 2017-09-22 kl. 11.52.14.png"/>
          <p:cNvPicPr preferRelativeResize="0"/>
          <p:nvPr/>
        </p:nvPicPr>
        <p:blipFill rotWithShape="1">
          <a:blip r:embed="rId5">
            <a:alphaModFix/>
          </a:blip>
          <a:srcRect b="56928"/>
          <a:stretch/>
        </p:blipFill>
        <p:spPr>
          <a:xfrm>
            <a:off x="5686500" y="1695800"/>
            <a:ext cx="3229251" cy="426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4" name="Shape 144" descr="Skærmbillede 2017-09-22 kl. 11.52.2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1422" y="3780727"/>
            <a:ext cx="2859326" cy="2669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601007" y="227693"/>
            <a:ext cx="4301693" cy="4422557"/>
          </a:xfrm>
          <a:prstGeom prst="rect">
            <a:avLst/>
          </a:prstGeom>
          <a:solidFill>
            <a:schemeClr val="dk1">
              <a:alpha val="14901"/>
            </a:schemeClr>
          </a:solidFill>
          <a:ln w="127000" cap="sq" cmpd="thinThick">
            <a:solidFill>
              <a:schemeClr val="dk1">
                <a:alpha val="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Shape 150" descr="https://lh3.googleusercontent.com/pZSeiVKFpKbBF2yTQUbuw0F7zkNTONaGR6ElMSilLjyPYXYqQHdTDpn1Tx7v4SOdzNlg8WS6LXmH3EGr_zDdAr-QIAQL_e3pRsEEKIKJnJncegYXmSN8C-jPfnZy8qfNYoP8-VNjl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695" y="1187035"/>
            <a:ext cx="2861700" cy="20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794448" y="480197"/>
            <a:ext cx="3915950" cy="10087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288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Customers/Users/Target Group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793927" y="1591322"/>
            <a:ext cx="3926617" cy="2829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above 16 years old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Posting commercials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create interest curiosity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 descr="ffff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050" y="3190125"/>
            <a:ext cx="1699834" cy="169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 descr="Relateret bille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3277" y="1791920"/>
            <a:ext cx="38100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36185" y="778083"/>
            <a:ext cx="2750280" cy="12574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Market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78880" y="1982289"/>
            <a:ext cx="3970330" cy="2839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for our product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Afraid of having their card stolen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Searching for alternatives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Exploit to our advantages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 descr="Billedresultat for market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3969" y="281175"/>
            <a:ext cx="3179275" cy="296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Presentazione su schermo (16:9)</PresentationFormat>
  <Paragraphs>83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Office Theme</vt:lpstr>
      <vt:lpstr>Biometric Credit Card</vt:lpstr>
      <vt:lpstr>Table of Contents </vt:lpstr>
      <vt:lpstr>Short Intro</vt:lpstr>
      <vt:lpstr>Presentazione standard di PowerPoint</vt:lpstr>
      <vt:lpstr>Parameter Mix – The Four P’s</vt:lpstr>
      <vt:lpstr>Know How</vt:lpstr>
      <vt:lpstr>Our attempts to reach out to NETS</vt:lpstr>
      <vt:lpstr>Customers/Users/Target Group</vt:lpstr>
      <vt:lpstr>Market</vt:lpstr>
      <vt:lpstr>Questionnaires</vt:lpstr>
      <vt:lpstr>Competitors</vt:lpstr>
      <vt:lpstr>Economy</vt:lpstr>
      <vt:lpstr>SWOT Analysis</vt:lpstr>
      <vt:lpstr>Future/international 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Biometric Credit Card</dc:title>
  <dc:creator>DOCENTE</dc:creator>
  <cp:lastModifiedBy>DOCENTE</cp:lastModifiedBy>
  <cp:revision>1</cp:revision>
  <dcterms:modified xsi:type="dcterms:W3CDTF">2017-10-06T10:11:52Z</dcterms:modified>
</cp:coreProperties>
</file>