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8" r:id="rId4"/>
    <p:sldId id="259" r:id="rId5"/>
    <p:sldId id="262" r:id="rId6"/>
    <p:sldId id="264" r:id="rId7"/>
    <p:sldId id="267" r:id="rId8"/>
    <p:sldId id="268" r:id="rId9"/>
    <p:sldId id="270" r:id="rId10"/>
    <p:sldId id="273" r:id="rId11"/>
    <p:sldId id="271" r:id="rId12"/>
    <p:sldId id="272" r:id="rId13"/>
    <p:sldId id="269" r:id="rId14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369B8-FE8D-4BA9-9EF1-7BD7E63B77BE}">
  <a:tblStyle styleId="{CC7369B8-FE8D-4BA9-9EF1-7BD7E63B77BE}" styleName="Table_0">
    <a:wholeTbl>
      <a:tcTxStyle b="off" i="off">
        <a:font>
          <a:latin typeface="Century"/>
          <a:ea typeface="Century"/>
          <a:cs typeface="Centur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AEFE7"/>
          </a:solidFill>
        </a:fill>
      </a:tcStyle>
    </a:wholeTbl>
    <a:band1H>
      <a:tcTxStyle/>
      <a:tcStyle>
        <a:tcBdr/>
        <a:fill>
          <a:solidFill>
            <a:srgbClr val="D4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"/>
          <a:ea typeface="Century"/>
          <a:cs typeface="Century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entury"/>
          <a:ea typeface="Century"/>
          <a:cs typeface="Century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entury"/>
          <a:ea typeface="Century"/>
          <a:cs typeface="Centur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"/>
          <a:ea typeface="Century"/>
          <a:cs typeface="Centur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45AC49-E7E3-452F-B5EC-AFF514AC342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45"/>
  </p:normalViewPr>
  <p:slideViewPr>
    <p:cSldViewPr snapToGrid="0">
      <p:cViewPr varScale="1">
        <p:scale>
          <a:sx n="88" d="100"/>
          <a:sy n="88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416568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2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2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93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10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6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58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9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6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674811" y="1524000"/>
            <a:ext cx="8839201" cy="320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5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6C8C45"/>
              </a:buClr>
              <a:buFont typeface="Arial"/>
              <a:buNone/>
              <a:defRPr sz="2000" b="0" i="0" u="none" strike="noStrike" cap="none">
                <a:solidFill>
                  <a:srgbClr val="6C8C45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7542212" y="2819400"/>
            <a:ext cx="5486399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627312" y="-647699"/>
            <a:ext cx="5486399" cy="8153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674811" y="152400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5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674813" y="4876800"/>
            <a:ext cx="71628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6C8C45"/>
              </a:buClr>
              <a:buFont typeface="Arial"/>
              <a:buNone/>
              <a:defRPr sz="2000" b="0" i="0" u="none" strike="noStrike" cap="none">
                <a:solidFill>
                  <a:srgbClr val="6C8C45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93812" y="1828800"/>
            <a:ext cx="4648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6246812" y="1828800"/>
            <a:ext cx="4648199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293812" y="3429000"/>
            <a:ext cx="96012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293812" y="685800"/>
            <a:ext cx="75438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293812" y="1676400"/>
            <a:ext cx="4646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0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1293812" y="2438400"/>
            <a:ext cx="464820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244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346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447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422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397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498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473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447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6246812" y="1676400"/>
            <a:ext cx="4648199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0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6246812" y="2438400"/>
            <a:ext cx="464819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244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346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447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422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397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498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473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447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608012" y="0"/>
            <a:ext cx="4883700" cy="6858000"/>
          </a:xfrm>
          <a:prstGeom prst="rect">
            <a:avLst/>
          </a:prstGeom>
          <a:solidFill>
            <a:schemeClr val="dk2">
              <a:alpha val="498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99452" y="0"/>
            <a:ext cx="4700700" cy="6858000"/>
          </a:xfrm>
          <a:prstGeom prst="rect">
            <a:avLst/>
          </a:prstGeom>
          <a:solidFill>
            <a:srgbClr val="527527">
              <a:alpha val="7176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293812" y="685800"/>
            <a:ext cx="35814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293812" y="4724400"/>
            <a:ext cx="3581400" cy="140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6094412" y="685800"/>
            <a:ext cx="54849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608012" y="0"/>
            <a:ext cx="4883700" cy="6858000"/>
          </a:xfrm>
          <a:prstGeom prst="rect">
            <a:avLst/>
          </a:prstGeom>
          <a:solidFill>
            <a:schemeClr val="dk2">
              <a:alpha val="498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99452" y="0"/>
            <a:ext cx="4700700" cy="6858000"/>
          </a:xfrm>
          <a:prstGeom prst="rect">
            <a:avLst/>
          </a:prstGeom>
          <a:solidFill>
            <a:srgbClr val="527527">
              <a:alpha val="7176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293812" y="685800"/>
            <a:ext cx="35814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293812" y="4724400"/>
            <a:ext cx="3581400" cy="140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54" name="Shape 154" descr="An empty placeholder to add an image. Click on the placeholder and select the image that you wish to add. "/>
          <p:cNvSpPr>
            <a:spLocks noGrp="1"/>
          </p:cNvSpPr>
          <p:nvPr>
            <p:ph type="pic" idx="2"/>
          </p:nvPr>
        </p:nvSpPr>
        <p:spPr>
          <a:xfrm>
            <a:off x="6094412" y="685800"/>
            <a:ext cx="5486400" cy="5486400"/>
          </a:xfrm>
          <a:prstGeom prst="rect">
            <a:avLst/>
          </a:prstGeom>
          <a:solidFill>
            <a:srgbClr val="1D1B10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srgbClr val="000000">
                <a:alpha val="498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Picture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393371" y="0"/>
            <a:ext cx="6795600" cy="6858000"/>
          </a:xfrm>
          <a:prstGeom prst="rect">
            <a:avLst/>
          </a:prstGeom>
          <a:solidFill>
            <a:schemeClr val="dk2">
              <a:alpha val="498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5484812" y="0"/>
            <a:ext cx="6704100" cy="6858000"/>
          </a:xfrm>
          <a:prstGeom prst="rect">
            <a:avLst/>
          </a:prstGeom>
          <a:solidFill>
            <a:srgbClr val="527527">
              <a:alpha val="7176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08012" y="685800"/>
            <a:ext cx="42672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08012" y="4724400"/>
            <a:ext cx="4267200" cy="14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63" name="Shape 163" descr="An empty placeholder to add an image. Click on the placeholder and select the image that you wish to add. "/>
          <p:cNvSpPr>
            <a:spLocks noGrp="1"/>
          </p:cNvSpPr>
          <p:nvPr>
            <p:ph type="pic" idx="2"/>
          </p:nvPr>
        </p:nvSpPr>
        <p:spPr>
          <a:xfrm>
            <a:off x="6094412" y="685800"/>
            <a:ext cx="5486400" cy="5486400"/>
          </a:xfrm>
          <a:prstGeom prst="rect">
            <a:avLst/>
          </a:prstGeom>
          <a:solidFill>
            <a:srgbClr val="1D1B10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srgbClr val="000000">
                <a:alpha val="498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rot="5400000">
            <a:off x="3922714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7542213" y="2819400"/>
            <a:ext cx="54864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2627311" y="-647700"/>
            <a:ext cx="5486400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3812" y="1828800"/>
            <a:ext cx="4648198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246812" y="1828800"/>
            <a:ext cx="4648202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99452" y="0"/>
            <a:ext cx="4700683" cy="6858000"/>
          </a:xfrm>
          <a:prstGeom prst="rect">
            <a:avLst/>
          </a:prstGeom>
          <a:solidFill>
            <a:srgbClr val="527527">
              <a:alpha val="71764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93812" y="685800"/>
            <a:ext cx="3581399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93812" y="4724400"/>
            <a:ext cx="3581399" cy="14017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4412" y="685800"/>
            <a:ext cx="5484970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99452" y="0"/>
            <a:ext cx="4700683" cy="6858000"/>
          </a:xfrm>
          <a:prstGeom prst="rect">
            <a:avLst/>
          </a:prstGeom>
          <a:solidFill>
            <a:srgbClr val="527527">
              <a:alpha val="71764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93812" y="685800"/>
            <a:ext cx="3581399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293812" y="4724400"/>
            <a:ext cx="3581399" cy="14017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69" name="Shape 69" descr="An empty placeholder to add an image. Click on the placeholder and select the image that you wish to add. "/>
          <p:cNvSpPr>
            <a:spLocks noGrp="1"/>
          </p:cNvSpPr>
          <p:nvPr>
            <p:ph type="pic" idx="2"/>
          </p:nvPr>
        </p:nvSpPr>
        <p:spPr>
          <a:xfrm>
            <a:off x="6094412" y="685800"/>
            <a:ext cx="5486399" cy="5486399"/>
          </a:xfrm>
          <a:prstGeom prst="rect">
            <a:avLst/>
          </a:prstGeom>
          <a:solidFill>
            <a:srgbClr val="1D1B10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srgbClr val="000000">
                <a:alpha val="49803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393371" y="0"/>
            <a:ext cx="6795452" cy="6858000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5484812" y="0"/>
            <a:ext cx="6704011" cy="6858000"/>
          </a:xfrm>
          <a:prstGeom prst="rect">
            <a:avLst/>
          </a:prstGeom>
          <a:solidFill>
            <a:srgbClr val="527527">
              <a:alpha val="71764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08012" y="685800"/>
            <a:ext cx="4267199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08012" y="4724400"/>
            <a:ext cx="4267199" cy="14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12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8" name="Shape 78" descr="An empty placeholder to add an image. Click on the placeholder and select the image that you wish to add. "/>
          <p:cNvSpPr>
            <a:spLocks noGrp="1"/>
          </p:cNvSpPr>
          <p:nvPr>
            <p:ph type="pic" idx="2"/>
          </p:nvPr>
        </p:nvSpPr>
        <p:spPr>
          <a:xfrm>
            <a:off x="6094412" y="685800"/>
            <a:ext cx="5486399" cy="5486399"/>
          </a:xfrm>
          <a:prstGeom prst="rect">
            <a:avLst/>
          </a:prstGeom>
          <a:solidFill>
            <a:srgbClr val="1D1B10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srgbClr val="000000">
                <a:alpha val="49803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Century"/>
              <a:buNone/>
              <a:defRPr sz="2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922713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1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598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59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2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0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"/>
              <a:buNone/>
              <a:defRPr sz="4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594360" marR="0" lvl="1" indent="-111759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Century"/>
              <a:buChar char="–"/>
              <a:defRPr sz="2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60120" marR="0" lvl="2" indent="-1219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25880" marR="0" lvl="3" indent="-132080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691640" marR="0" lvl="4" indent="-12953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057400" marR="0" lvl="5" indent="-12700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423160" marR="0" lvl="6" indent="-13716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2788920" marR="0" lvl="7" indent="-134620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154680" marR="0" lvl="8" indent="-132079"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293812" y="6400801"/>
            <a:ext cx="63246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999411" y="6400801"/>
            <a:ext cx="13200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675811" y="6400801"/>
            <a:ext cx="1219200" cy="276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0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‹#›</a:t>
            </a:fld>
            <a:endParaRPr lang="cs-CZ" sz="10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1367778" y="1817243"/>
            <a:ext cx="8839201" cy="320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96B86B"/>
              </a:buClr>
              <a:buSzPct val="25000"/>
            </a:pPr>
            <a:r>
              <a:rPr lang="cs-CZ" sz="60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CENTER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xfrm>
            <a:off x="1624607" y="5017644"/>
            <a:ext cx="7162799" cy="9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6B86B"/>
              </a:buClr>
              <a:buSzPct val="25000"/>
              <a:buFont typeface="Arial"/>
              <a:buNone/>
            </a:pPr>
            <a:r>
              <a:rPr lang="cs-CZ" sz="240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Slovak</a:t>
            </a:r>
            <a:r>
              <a:rPr lang="cs-CZ" sz="240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Group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82" y="1097092"/>
            <a:ext cx="7072200" cy="14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7082">
            <a:off x="8231277" y="1019322"/>
            <a:ext cx="3515975" cy="202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E3F8FEE-BD84-7940-9148-FDD96745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61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DF1D02F-A705-464D-9F72-B5408CEE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4874" y="889907"/>
            <a:ext cx="6858000" cy="51435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70B94F1-FDD8-FC49-9A80-A9E84957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084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48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1944256" y="2202695"/>
            <a:ext cx="8070900" cy="31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-CZ" sz="7200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72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7200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72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7200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cs-CZ" sz="72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7200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cs-CZ" sz="72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7200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attention</a:t>
            </a:r>
            <a:r>
              <a:rPr lang="cs-CZ" sz="72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74829" y="476672"/>
            <a:ext cx="14859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6C8C45"/>
              </a:buClr>
              <a:buSzPct val="25000"/>
              <a:buFont typeface="Century"/>
              <a:buNone/>
            </a:pPr>
            <a:r>
              <a:rPr lang="cs-CZ" sz="4000" i="0" u="none" strike="noStrike" cap="none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Intro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1789" y="1612551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students</a:t>
            </a:r>
            <a:endParaRPr lang="cs-CZ" dirty="0"/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 panose="020B0604020202020204" pitchFamily="34" charset="0"/>
              <a:buChar char="•"/>
            </a:pP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spirit</a:t>
            </a:r>
            <a:endParaRPr lang="cs-CZ" dirty="0"/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 panose="020B0604020202020204" pitchFamily="34" charset="0"/>
              <a:buChar char="•"/>
            </a:pPr>
            <a:r>
              <a:rPr lang="cs-CZ" dirty="0" err="1"/>
              <a:t>relax</a:t>
            </a:r>
            <a:r>
              <a:rPr lang="cs-CZ" dirty="0"/>
              <a:t>, meeting </a:t>
            </a:r>
            <a:r>
              <a:rPr lang="cs-CZ" dirty="0" err="1"/>
              <a:t>friends</a:t>
            </a:r>
            <a:endParaRPr lang="cs-CZ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2" name="Shape 212" descr="businessidea-e143898463789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044" y="201975"/>
            <a:ext cx="4061075" cy="30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stiahnuť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250" y="3645925"/>
            <a:ext cx="5158300" cy="25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jazz_hall_petersburg_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837" y="3445875"/>
            <a:ext cx="5715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making-friend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9312" y="476662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64370" y="-233284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6C8C45"/>
              </a:buClr>
              <a:buSzPct val="25000"/>
              <a:buFont typeface="Century"/>
              <a:buNone/>
            </a:pPr>
            <a:r>
              <a:rPr lang="cs-CZ" sz="4000" i="0" u="none" strike="noStrike" cap="none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Our project - The student center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9625" y="5715000"/>
            <a:ext cx="499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Quotations of famous people</a:t>
            </a:r>
          </a:p>
        </p:txBody>
      </p:sp>
      <p:pic>
        <p:nvPicPr>
          <p:cNvPr id="222" name="Shape 222" descr="Matt-Wall Sticker-01244-Albert Einstein Everybody Is A Genius-Red-Text Quotes-Vinyl-BG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" y="2492824"/>
            <a:ext cx="4562500" cy="322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3669" y="1274613"/>
            <a:ext cx="3234399" cy="3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8483094" y="5071512"/>
            <a:ext cx="4245300" cy="8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3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Portraits</a:t>
            </a:r>
            <a:r>
              <a:rPr lang="cs-CZ" sz="23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3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of</a:t>
            </a:r>
            <a:r>
              <a:rPr lang="cs-CZ" sz="23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3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famous</a:t>
            </a:r>
            <a:r>
              <a:rPr lang="cs-CZ" sz="23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3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people</a:t>
            </a:r>
            <a:endParaRPr lang="cs-CZ" sz="23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225" name="Shape 225" descr="948a71d5afdb4c9551081cd3ecb4be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1460">
            <a:off x="3609585" y="947070"/>
            <a:ext cx="2011278" cy="301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tumblr_ml0moqs7d41qbbwnyo1_50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5259" y="2983012"/>
            <a:ext cx="2477835" cy="379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e94670d98b36f29d1bd922b6edc9648a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3007" y="3642173"/>
            <a:ext cx="1758385" cy="24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e6c11d0b30867f107a8c3c5ed249e71d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02898">
            <a:off x="5625127" y="1095418"/>
            <a:ext cx="1682724" cy="25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552651" y="1149846"/>
            <a:ext cx="3000000" cy="8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room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full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of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art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775" y="1556800"/>
            <a:ext cx="5338200" cy="38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5691355" y="3228780"/>
            <a:ext cx="935999" cy="503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rgbClr val="5072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135075" y="6060098"/>
            <a:ext cx="936000" cy="68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rgbClr val="5072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2190"/>
          <a:stretch/>
        </p:blipFill>
        <p:spPr>
          <a:xfrm>
            <a:off x="122100" y="1556800"/>
            <a:ext cx="5433246" cy="371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33771" y="-197834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6C8C45"/>
              </a:buClr>
              <a:buSzPct val="25000"/>
              <a:buFont typeface="Century"/>
              <a:buNone/>
            </a:pPr>
            <a:r>
              <a:rPr lang="cs-CZ" sz="4000" i="0" u="none" strike="noStrike" cap="none" dirty="0" err="1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Who</a:t>
            </a:r>
            <a:r>
              <a:rPr lang="cs-CZ" sz="4000" i="0" u="none" strike="noStrike" cap="none" dirty="0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s-CZ" sz="4000" i="0" u="none" strike="noStrike" cap="none" dirty="0" err="1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will</a:t>
            </a:r>
            <a:r>
              <a:rPr lang="cs-CZ" sz="4000" i="0" u="none" strike="noStrike" cap="none" dirty="0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 use </a:t>
            </a:r>
            <a:r>
              <a:rPr lang="cs-CZ" sz="4000" i="0" u="none" strike="noStrike" cap="none" dirty="0" err="1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our</a:t>
            </a:r>
            <a:r>
              <a:rPr lang="cs-CZ" sz="4000" i="0" u="none" strike="noStrike" cap="none" dirty="0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s-CZ" sz="4000" i="0" u="none" strike="noStrike" cap="none" dirty="0" err="1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room</a:t>
            </a:r>
            <a:r>
              <a:rPr lang="cs-CZ" sz="4000" i="0" u="none" strike="noStrike" cap="none" dirty="0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74275" y="945172"/>
            <a:ext cx="12071100" cy="1982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town</a:t>
            </a:r>
            <a:endParaRPr lang="cs-CZ" dirty="0"/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Gymnazium</a:t>
            </a:r>
            <a:r>
              <a:rPr lang="cs-CZ" dirty="0"/>
              <a:t> Myjava, </a:t>
            </a:r>
            <a:r>
              <a:rPr lang="cs-CZ" dirty="0" err="1"/>
              <a:t>alternatively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in Myjava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dirty="0" err="1"/>
              <a:t>Everyone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in art, </a:t>
            </a:r>
            <a:r>
              <a:rPr lang="cs-CZ" dirty="0" err="1"/>
              <a:t>culture</a:t>
            </a:r>
            <a:r>
              <a:rPr lang="cs-CZ" dirty="0"/>
              <a:t>…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</a:pPr>
            <a:endParaRPr lang="cs-CZ" dirty="0"/>
          </a:p>
          <a:p>
            <a:pPr marL="457200" marR="0" lvl="0" indent="-228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</a:pPr>
            <a:endParaRPr lang="cs-CZ"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33771" y="3365718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solidFill>
                  <a:srgbClr val="00FF00"/>
                </a:solidFill>
                <a:latin typeface="Century" panose="02040604050505020304" pitchFamily="18" charset="0"/>
              </a:rPr>
              <a:t>Market</a:t>
            </a:r>
            <a:endParaRPr lang="sk-SK" sz="4000" dirty="0">
              <a:solidFill>
                <a:srgbClr val="00FF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74275" y="4197359"/>
            <a:ext cx="7946406" cy="186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Filling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a market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niche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in Myjava</a:t>
            </a:r>
          </a:p>
          <a:p>
            <a:pPr marL="228600" indent="-22860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Free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using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by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home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students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of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Gymnazium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Myjava</a:t>
            </a:r>
          </a:p>
          <a:p>
            <a:pPr marL="228600" indent="-228600">
              <a:lnSpc>
                <a:spcPct val="9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Paying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some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rent by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young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people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from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other</a:t>
            </a:r>
            <a:r>
              <a:rPr lang="cs-CZ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cs-CZ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schools</a:t>
            </a:r>
            <a:endParaRPr lang="cs-CZ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77787" y="260647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6C8C45"/>
              </a:buClr>
              <a:buSzPct val="25000"/>
              <a:buFont typeface="Century"/>
              <a:buNone/>
            </a:pPr>
            <a:r>
              <a:rPr lang="cs-CZ" sz="4000" b="0" i="0" u="none" strike="noStrike" cap="none">
                <a:solidFill>
                  <a:srgbClr val="00FF00"/>
                </a:solidFill>
                <a:latin typeface="Century"/>
                <a:ea typeface="Century"/>
                <a:cs typeface="Century"/>
                <a:sym typeface="Century"/>
              </a:rPr>
              <a:t>SWOT analysis</a:t>
            </a:r>
          </a:p>
        </p:txBody>
      </p:sp>
      <p:graphicFrame>
        <p:nvGraphicFramePr>
          <p:cNvPr id="298" name="Shape 298"/>
          <p:cNvGraphicFramePr/>
          <p:nvPr>
            <p:extLst>
              <p:ext uri="{D42A27DB-BD31-4B8C-83A1-F6EECF244321}">
                <p14:modId xmlns:p14="http://schemas.microsoft.com/office/powerpoint/2010/main" val="3272109807"/>
              </p:ext>
            </p:extLst>
          </p:nvPr>
        </p:nvGraphicFramePr>
        <p:xfrm>
          <a:off x="1359300" y="1984810"/>
          <a:ext cx="9361000" cy="4104450"/>
        </p:xfrm>
        <a:graphic>
          <a:graphicData uri="http://schemas.openxmlformats.org/drawingml/2006/table">
            <a:tbl>
              <a:tblPr firstRow="1" bandRow="1">
                <a:noFill/>
                <a:tableStyleId>{CC7369B8-FE8D-4BA9-9EF1-7BD7E63B77BE}</a:tableStyleId>
              </a:tblPr>
              <a:tblGrid>
                <a:gridCol w="23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dirty="0" err="1"/>
                        <a:t>Strengths</a:t>
                      </a:r>
                      <a:endParaRPr lang="cs-CZ"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Weaknesses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Threats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Opportunities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Our work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  <a:latin typeface="Century"/>
                          <a:ea typeface="Century"/>
                          <a:cs typeface="Century"/>
                          <a:sym typeface="Century"/>
                        </a:rPr>
                        <a:t>Not located exactly in school building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May be problem with sponsors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Useful for many different age groups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  <a:latin typeface="Century"/>
                          <a:ea typeface="Century"/>
                          <a:cs typeface="Century"/>
                          <a:sym typeface="Century"/>
                        </a:rPr>
                        <a:t>New place for debates and concerts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/>
                        <a:t>L</a:t>
                      </a:r>
                      <a:r>
                        <a:rPr lang="cs-CZ" sz="1800" u="none" strike="noStrike" cap="none"/>
                        <a:t>ocation in our town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  <a:latin typeface="Century"/>
                          <a:ea typeface="Century"/>
                          <a:cs typeface="Century"/>
                          <a:sym typeface="Century"/>
                        </a:rPr>
                        <a:t>Lack of interest between 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Culture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  <a:latin typeface="Century"/>
                          <a:ea typeface="Century"/>
                          <a:cs typeface="Century"/>
                          <a:sym typeface="Century"/>
                        </a:rPr>
                        <a:t>Educational and free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/>
                        <a:t>Accessible for everyone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611185" y="344394"/>
            <a:ext cx="35511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dirty="0" err="1">
                <a:solidFill>
                  <a:srgbClr val="00FF00"/>
                </a:solidFill>
                <a:latin typeface="Century"/>
                <a:ea typeface="Century"/>
                <a:cs typeface="Century"/>
                <a:sym typeface="Century"/>
              </a:rPr>
              <a:t>Sustainability</a:t>
            </a:r>
            <a:endParaRPr lang="cs-CZ" sz="4000" dirty="0">
              <a:solidFill>
                <a:srgbClr val="00FF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02416" y="1212275"/>
            <a:ext cx="11217164" cy="38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1950" lvl="0" indent="-285750"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Interest in arts and culture is decreasing</a:t>
            </a:r>
            <a:endParaRPr lang="sk-SK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61950" lvl="0" indent="-285750"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Show young people how the art and culture is beautiful</a:t>
            </a:r>
            <a:endParaRPr lang="sk-SK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61950" lvl="0" indent="-285750"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In the future, we will try to gain some more students to take care about this</a:t>
            </a:r>
            <a:r>
              <a:rPr lang="sk-SK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place in order to keep it running</a:t>
            </a:r>
            <a:endParaRPr lang="sk-SK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61950" lvl="0" indent="-285750"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Piece of art in every corner</a:t>
            </a:r>
          </a:p>
          <a:p>
            <a:pPr lvl="0">
              <a:lnSpc>
                <a:spcPct val="150000"/>
              </a:lnSpc>
            </a:pPr>
            <a:endParaRPr lang="en-US" sz="18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305" name="Shape 305" descr="tototot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370" y="3327460"/>
            <a:ext cx="5652655" cy="345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D7993DDC-716C-6D43-882D-15AEB1C5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39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4959595-72D9-4248-BE56-9B4E8551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75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oodgrain 16x9">
  <a:themeElements>
    <a:clrScheme name="Woodgrain_16x9">
      <a:dk1>
        <a:srgbClr val="000000"/>
      </a:dk1>
      <a:lt1>
        <a:srgbClr val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grain 16x9">
  <a:themeElements>
    <a:clrScheme name="Woodgrain_16x9">
      <a:dk1>
        <a:srgbClr val="000000"/>
      </a:dk1>
      <a:lt1>
        <a:srgbClr val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rgbClr val="000000"/>
      </a:dk1>
      <a:lt1>
        <a:srgbClr val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199</Words>
  <Application>Microsoft Macintosh PowerPoint</Application>
  <PresentationFormat>Vlastná</PresentationFormat>
  <Paragraphs>46</Paragraphs>
  <Slides>12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Century</vt:lpstr>
      <vt:lpstr>Georgia</vt:lpstr>
      <vt:lpstr>Times New Roman</vt:lpstr>
      <vt:lpstr>Woodgrain 16x9</vt:lpstr>
      <vt:lpstr>Woodgrain 16x9</vt:lpstr>
      <vt:lpstr>STUDENT CENTER </vt:lpstr>
      <vt:lpstr>Intro</vt:lpstr>
      <vt:lpstr>Our project - The student center</vt:lpstr>
      <vt:lpstr>Prezentácia programu PowerPoint</vt:lpstr>
      <vt:lpstr>Who will use our room?</vt:lpstr>
      <vt:lpstr>SWOT analysis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Slovak Group</dc:title>
  <cp:lastModifiedBy>durecj</cp:lastModifiedBy>
  <cp:revision>5</cp:revision>
  <dcterms:modified xsi:type="dcterms:W3CDTF">2018-05-23T11:34:46Z</dcterms:modified>
</cp:coreProperties>
</file>